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0D287-A0BE-443C-9AF4-539B58A2914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F04A0-2CBE-4DE5-8991-86EBF3C0D03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58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2BFB6-B464-4E00-958F-D18D8DB9FD0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82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44899-333B-42D8-8B13-AFB5E4CCBB5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3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AB070-AB02-48EC-BAAD-B2A8B739824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1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EE278-14A5-4E56-8A53-3E07B2148AE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72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AFA30-3BEA-4CA9-BAA9-6CD8B933CED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FFBDE-C990-43D9-9070-D67C2CBF59B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01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4250D-C460-47F0-A98F-B34EA04F27A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4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E77CB-8561-44DD-A476-02B39F7BAAB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21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FB1B6-5D6B-4E17-89B9-F58D2775082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86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3A36DE-C41C-4B9F-B6D2-08A7559A9E0D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87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8931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Nadpis 1"/>
          <p:cNvSpPr>
            <a:spLocks noGrp="1"/>
          </p:cNvSpPr>
          <p:nvPr>
            <p:ph type="title" idx="4294967295"/>
          </p:nvPr>
        </p:nvSpPr>
        <p:spPr>
          <a:xfrm>
            <a:off x="1763713" y="333375"/>
            <a:ext cx="8229600" cy="1223963"/>
          </a:xfrm>
        </p:spPr>
        <p:txBody>
          <a:bodyPr/>
          <a:lstStyle/>
          <a:p>
            <a:r>
              <a:rPr lang="cs-CZ" sz="2000" smtClean="0"/>
              <a:t>    Kroužek STOLNÍHO TENISU </a:t>
            </a:r>
            <a:br>
              <a:rPr lang="cs-CZ" sz="2000" smtClean="0"/>
            </a:br>
            <a:r>
              <a:rPr lang="cs-CZ" sz="2000" smtClean="0"/>
              <a:t>   při Základní škole a Mateřské škole Petrov</a:t>
            </a:r>
            <a:br>
              <a:rPr lang="cs-CZ" sz="2000" smtClean="0"/>
            </a:br>
            <a:r>
              <a:rPr lang="cs-CZ" sz="2000" smtClean="0"/>
              <a:t>pořádá  </a:t>
            </a:r>
            <a:br>
              <a:rPr lang="cs-CZ" sz="2000" smtClean="0"/>
            </a:br>
            <a:r>
              <a:rPr lang="cs-CZ" sz="3600" smtClean="0"/>
              <a:t>v sobotu 29. 11. 2014</a:t>
            </a:r>
          </a:p>
        </p:txBody>
      </p:sp>
      <p:sp>
        <p:nvSpPr>
          <p:cNvPr id="4" name="Obdélník 3"/>
          <p:cNvSpPr/>
          <p:nvPr/>
        </p:nvSpPr>
        <p:spPr>
          <a:xfrm>
            <a:off x="777831" y="1556792"/>
            <a:ext cx="8295220" cy="38472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5400" b="1" dirty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333399">
                        <a:tint val="10000"/>
                        <a:satMod val="155000"/>
                      </a:srgbClr>
                    </a:gs>
                    <a:gs pos="60000">
                      <a:srgbClr val="333399">
                        <a:tint val="30000"/>
                        <a:satMod val="155000"/>
                      </a:srgbClr>
                    </a:gs>
                    <a:gs pos="100000">
                      <a:srgbClr val="333399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        5. ročník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5400" b="1" dirty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333399">
                        <a:tint val="10000"/>
                        <a:satMod val="155000"/>
                      </a:srgbClr>
                    </a:gs>
                    <a:gs pos="60000">
                      <a:srgbClr val="333399">
                        <a:tint val="30000"/>
                        <a:satMod val="155000"/>
                      </a:srgbClr>
                    </a:gs>
                    <a:gs pos="100000">
                      <a:srgbClr val="333399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Mezinárodního turnaje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5400" b="1" dirty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333399">
                        <a:tint val="10000"/>
                        <a:satMod val="155000"/>
                      </a:srgbClr>
                    </a:gs>
                    <a:gs pos="60000">
                      <a:srgbClr val="333399">
                        <a:tint val="30000"/>
                        <a:satMod val="155000"/>
                      </a:srgbClr>
                    </a:gs>
                    <a:gs pos="100000">
                      <a:srgbClr val="333399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       ve stolním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5400" b="1" dirty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333399">
                        <a:tint val="10000"/>
                        <a:satMod val="155000"/>
                      </a:srgbClr>
                    </a:gs>
                    <a:gs pos="60000">
                      <a:srgbClr val="333399">
                        <a:tint val="30000"/>
                        <a:satMod val="155000"/>
                      </a:srgbClr>
                    </a:gs>
                    <a:gs pos="100000">
                      <a:srgbClr val="333399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      tenise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z="2800" b="1" dirty="0">
              <a:ln w="24500" cmpd="dbl">
                <a:solidFill>
                  <a:srgbClr val="333399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333399">
                      <a:tint val="10000"/>
                      <a:satMod val="155000"/>
                    </a:srgbClr>
                  </a:gs>
                  <a:gs pos="60000">
                    <a:srgbClr val="333399">
                      <a:tint val="30000"/>
                      <a:satMod val="155000"/>
                    </a:srgbClr>
                  </a:gs>
                  <a:gs pos="100000">
                    <a:srgbClr val="333399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806450" y="3357563"/>
            <a:ext cx="8229600" cy="324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algn="l">
              <a:buFont typeface="Wingdings" pitchFamily="2" charset="2"/>
              <a:buChar char="Ø"/>
              <a:defRPr/>
            </a:pPr>
            <a:endParaRPr lang="cs-CZ" sz="1600" kern="0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Wingdings" pitchFamily="2" charset="2"/>
              <a:buChar char="Ø"/>
              <a:defRPr/>
            </a:pPr>
            <a:endParaRPr lang="cs-CZ" sz="1600" kern="0" dirty="0">
              <a:solidFill>
                <a:srgbClr val="000000"/>
              </a:solidFill>
            </a:endParaRPr>
          </a:p>
          <a:p>
            <a:pPr marL="285750" indent="-285750" algn="l">
              <a:buFont typeface="Wingdings" pitchFamily="2" charset="2"/>
              <a:buChar char="Ø"/>
              <a:defRPr/>
            </a:pPr>
            <a:endParaRPr lang="cs-CZ" sz="1600" kern="0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Wingdings" pitchFamily="2" charset="2"/>
              <a:buChar char="Ø"/>
              <a:defRPr/>
            </a:pPr>
            <a:endParaRPr lang="cs-CZ" sz="1600" kern="0" dirty="0">
              <a:solidFill>
                <a:srgbClr val="000000"/>
              </a:solidFill>
            </a:endParaRP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Turnaj pro neregistrované hráče</a:t>
            </a: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8,45 hodin prezentace</a:t>
            </a: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9,00 hodin začátek turnaje</a:t>
            </a: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Startovné - dospělí 200,- Kč            </a:t>
            </a: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cs-CZ" sz="1600" kern="0" dirty="0">
                <a:solidFill>
                  <a:srgbClr val="000000"/>
                </a:solidFill>
              </a:rPr>
              <a:t> </a:t>
            </a:r>
            <a:r>
              <a:rPr lang="cs-CZ" sz="1600" kern="0" dirty="0" smtClean="0">
                <a:solidFill>
                  <a:srgbClr val="000000"/>
                </a:solidFill>
              </a:rPr>
              <a:t>               - děti 50,- Kč</a:t>
            </a: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Občerstvení zajištěno</a:t>
            </a: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Turnaj se uskuteční v Tenisové hale Petrov</a:t>
            </a: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Přihlášky přijímá do 25. 11. 2014 na tel. čísle pan </a:t>
            </a:r>
            <a:r>
              <a:rPr lang="cs-CZ" sz="1600" kern="0" dirty="0" err="1" smtClean="0">
                <a:solidFill>
                  <a:srgbClr val="000000"/>
                </a:solidFill>
              </a:rPr>
              <a:t>Benovič</a:t>
            </a:r>
            <a:r>
              <a:rPr lang="cs-CZ" sz="1600" kern="0" dirty="0" smtClean="0">
                <a:solidFill>
                  <a:srgbClr val="000000"/>
                </a:solidFill>
              </a:rPr>
              <a:t> – 603 539 249</a:t>
            </a: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Platba startovného přímo na místě</a:t>
            </a:r>
          </a:p>
          <a:p>
            <a:pPr marL="285750" indent="-285750" algn="l">
              <a:lnSpc>
                <a:spcPct val="200000"/>
              </a:lnSpc>
              <a:buFont typeface="Wingdings" pitchFamily="2" charset="2"/>
              <a:buChar char="Ø"/>
              <a:defRPr/>
            </a:pPr>
            <a:endParaRPr lang="cs-CZ" sz="1600" kern="0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Wingdings" pitchFamily="2" charset="2"/>
              <a:buChar char="Ø"/>
              <a:defRPr/>
            </a:pPr>
            <a:endParaRPr lang="cs-CZ" sz="16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473374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4">
      <a:dk1>
        <a:srgbClr val="000000"/>
      </a:dk1>
      <a:lt1>
        <a:srgbClr val="FFCD9B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E3CB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0000"/>
        </a:dk1>
        <a:lt1>
          <a:srgbClr val="FF993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CAA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000000"/>
        </a:dk1>
        <a:lt1>
          <a:srgbClr val="FFCD9B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3C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</Words>
  <Application>Microsoft Office PowerPoint</Application>
  <PresentationFormat>Předvádění na obrazovce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Výchozí návrh</vt:lpstr>
      <vt:lpstr>    Kroužek STOLNÍHO TENISU     při Základní škole a Mateřské škole Petrov pořádá   v sobotu 29. 11. 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Kroužek STOLNÍHO TENISU     při Základní škole a Mateřské škole Petrov pořádá   v sobotu 29. 11. 2014</dc:title>
  <dc:creator>Martin Fiala</dc:creator>
  <cp:lastModifiedBy>Martin Fiala</cp:lastModifiedBy>
  <cp:revision>1</cp:revision>
  <dcterms:created xsi:type="dcterms:W3CDTF">2014-11-24T12:53:34Z</dcterms:created>
  <dcterms:modified xsi:type="dcterms:W3CDTF">2014-11-24T12:54:53Z</dcterms:modified>
</cp:coreProperties>
</file>